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7556163" cy="9875838"/>
  <p:notesSz cx="6797675" cy="992822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790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751" tIns="27875" rIns="55751" bIns="2787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751" tIns="27875" rIns="55751" bIns="27875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482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4" name="그림 3" descr="PC 게임, 비디오 게임 소프트웨어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ADF18A3F-FC2E-801E-9ED1-C0C3F2EA7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063" y="2301759"/>
            <a:ext cx="11103184" cy="62253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12</Words>
  <Application>Microsoft Office PowerPoint</Application>
  <PresentationFormat>사용자 지정</PresentationFormat>
  <Paragraphs>12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Assember 제안서</dc:title>
  <dc:subject>Presentation</dc:subject>
  <dc:creator>mangoboard.net_30530791</dc:creator>
  <cp:lastModifiedBy>Nai Hoon Jung</cp:lastModifiedBy>
  <cp:revision>4</cp:revision>
  <cp:lastPrinted>2023-12-19T09:21:47Z</cp:lastPrinted>
  <dcterms:created xsi:type="dcterms:W3CDTF">2023-12-18T23:18:32Z</dcterms:created>
  <dcterms:modified xsi:type="dcterms:W3CDTF">2023-12-19T09:46:28Z</dcterms:modified>
</cp:coreProperties>
</file>